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1" r:id="rId2"/>
    <p:sldId id="2562" r:id="rId3"/>
    <p:sldId id="2586" r:id="rId4"/>
    <p:sldId id="2589" r:id="rId5"/>
    <p:sldId id="2585" r:id="rId6"/>
    <p:sldId id="2606" r:id="rId7"/>
    <p:sldId id="2607" r:id="rId8"/>
    <p:sldId id="2608" r:id="rId9"/>
    <p:sldId id="2609" r:id="rId10"/>
    <p:sldId id="2610" r:id="rId11"/>
    <p:sldId id="2611" r:id="rId12"/>
    <p:sldId id="2563" r:id="rId13"/>
    <p:sldId id="258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492F4F-B9C7-488D-8058-2C463198C150}" v="400" dt="2025-11-30T00:25:25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5" autoAdjust="0"/>
    <p:restoredTop sz="94660"/>
  </p:normalViewPr>
  <p:slideViewPr>
    <p:cSldViewPr snapToGrid="0">
      <p:cViewPr varScale="1">
        <p:scale>
          <a:sx n="97" d="100"/>
          <a:sy n="97" d="100"/>
        </p:scale>
        <p:origin x="82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echler" userId="ede765d065e9d766" providerId="LiveId" clId="{08E347B4-4DE2-41E8-AB3F-7402C0D33F15}"/>
    <pc:docChg chg="undo redo custSel addSld delSld modSld sldOrd">
      <pc:chgData name="Lucas Mechler" userId="ede765d065e9d766" providerId="LiveId" clId="{08E347B4-4DE2-41E8-AB3F-7402C0D33F15}" dt="2025-11-30T00:25:45.521" v="825" actId="20577"/>
      <pc:docMkLst>
        <pc:docMk/>
      </pc:docMkLst>
      <pc:sldChg chg="addSp delSp modSp mod modAnim">
        <pc:chgData name="Lucas Mechler" userId="ede765d065e9d766" providerId="LiveId" clId="{08E347B4-4DE2-41E8-AB3F-7402C0D33F15}" dt="2025-11-30T00:16:57.796" v="676" actId="20577"/>
        <pc:sldMkLst>
          <pc:docMk/>
          <pc:sldMk cId="472234534" sldId="2562"/>
        </pc:sldMkLst>
        <pc:spChg chg="mod">
          <ac:chgData name="Lucas Mechler" userId="ede765d065e9d766" providerId="LiveId" clId="{08E347B4-4DE2-41E8-AB3F-7402C0D33F15}" dt="2025-11-29T20:55:31.872" v="1" actId="27636"/>
          <ac:spMkLst>
            <pc:docMk/>
            <pc:sldMk cId="472234534" sldId="2562"/>
            <ac:spMk id="2" creationId="{1AFF67AC-70F6-ED2C-2D03-87F7203E36DA}"/>
          </ac:spMkLst>
        </pc:spChg>
        <pc:spChg chg="add del mod">
          <ac:chgData name="Lucas Mechler" userId="ede765d065e9d766" providerId="LiveId" clId="{08E347B4-4DE2-41E8-AB3F-7402C0D33F15}" dt="2025-11-30T00:16:57.796" v="676" actId="20577"/>
          <ac:spMkLst>
            <pc:docMk/>
            <pc:sldMk cId="472234534" sldId="2562"/>
            <ac:spMk id="3" creationId="{443F9746-114E-8CDF-9CC1-0A6741B34419}"/>
          </ac:spMkLst>
        </pc:spChg>
        <pc:spChg chg="add">
          <ac:chgData name="Lucas Mechler" userId="ede765d065e9d766" providerId="LiveId" clId="{08E347B4-4DE2-41E8-AB3F-7402C0D33F15}" dt="2025-11-29T20:55:45.891" v="2"/>
          <ac:spMkLst>
            <pc:docMk/>
            <pc:sldMk cId="472234534" sldId="2562"/>
            <ac:spMk id="4" creationId="{7BED932B-8182-CFBA-4AD2-BC4263511240}"/>
          </ac:spMkLst>
        </pc:spChg>
        <pc:spChg chg="add del">
          <ac:chgData name="Lucas Mechler" userId="ede765d065e9d766" providerId="LiveId" clId="{08E347B4-4DE2-41E8-AB3F-7402C0D33F15}" dt="2025-11-29T20:55:55.638" v="5" actId="21"/>
          <ac:spMkLst>
            <pc:docMk/>
            <pc:sldMk cId="472234534" sldId="2562"/>
            <ac:spMk id="5" creationId="{91326989-A09D-81DF-FEE9-F027C365D08B}"/>
          </ac:spMkLst>
        </pc:spChg>
        <pc:spChg chg="add mod">
          <ac:chgData name="Lucas Mechler" userId="ede765d065e9d766" providerId="LiveId" clId="{08E347B4-4DE2-41E8-AB3F-7402C0D33F15}" dt="2025-11-29T20:55:52.985" v="4" actId="21"/>
          <ac:spMkLst>
            <pc:docMk/>
            <pc:sldMk cId="472234534" sldId="2562"/>
            <ac:spMk id="6" creationId="{A6956A34-B1A6-2E59-EC0D-B9363B4BA773}"/>
          </ac:spMkLst>
        </pc:spChg>
        <pc:spChg chg="add mod">
          <ac:chgData name="Lucas Mechler" userId="ede765d065e9d766" providerId="LiveId" clId="{08E347B4-4DE2-41E8-AB3F-7402C0D33F15}" dt="2025-11-29T20:56:08.088" v="8"/>
          <ac:spMkLst>
            <pc:docMk/>
            <pc:sldMk cId="472234534" sldId="2562"/>
            <ac:spMk id="7" creationId="{72A13327-2479-E31E-90C5-AD8C05B53426}"/>
          </ac:spMkLst>
        </pc:spChg>
        <pc:picChg chg="add mod">
          <ac:chgData name="Lucas Mechler" userId="ede765d065e9d766" providerId="LiveId" clId="{08E347B4-4DE2-41E8-AB3F-7402C0D33F15}" dt="2025-11-29T20:59:42.995" v="20" actId="1076"/>
          <ac:picMkLst>
            <pc:docMk/>
            <pc:sldMk cId="472234534" sldId="2562"/>
            <ac:picMk id="9" creationId="{425962C4-B2AF-B488-A57B-FDAB043C6EE7}"/>
          </ac:picMkLst>
        </pc:picChg>
      </pc:sldChg>
      <pc:sldChg chg="addSp delSp modSp mod delAnim">
        <pc:chgData name="Lucas Mechler" userId="ede765d065e9d766" providerId="LiveId" clId="{08E347B4-4DE2-41E8-AB3F-7402C0D33F15}" dt="2025-11-30T00:22:25.951" v="768" actId="14100"/>
        <pc:sldMkLst>
          <pc:docMk/>
          <pc:sldMk cId="2318554967" sldId="2563"/>
        </pc:sldMkLst>
        <pc:spChg chg="del">
          <ac:chgData name="Lucas Mechler" userId="ede765d065e9d766" providerId="LiveId" clId="{08E347B4-4DE2-41E8-AB3F-7402C0D33F15}" dt="2025-11-29T23:59:12.869" v="623" actId="478"/>
          <ac:spMkLst>
            <pc:docMk/>
            <pc:sldMk cId="2318554967" sldId="2563"/>
            <ac:spMk id="2" creationId="{F8141D84-958B-DF82-4DFC-E139C6669A4F}"/>
          </ac:spMkLst>
        </pc:spChg>
        <pc:spChg chg="add del mod">
          <ac:chgData name="Lucas Mechler" userId="ede765d065e9d766" providerId="LiveId" clId="{08E347B4-4DE2-41E8-AB3F-7402C0D33F15}" dt="2025-11-29T23:59:15.934" v="624" actId="478"/>
          <ac:spMkLst>
            <pc:docMk/>
            <pc:sldMk cId="2318554967" sldId="2563"/>
            <ac:spMk id="4" creationId="{7E4A5867-B6F8-E16C-3990-21080C28C56C}"/>
          </ac:spMkLst>
        </pc:spChg>
        <pc:spChg chg="add mod">
          <ac:chgData name="Lucas Mechler" userId="ede765d065e9d766" providerId="LiveId" clId="{08E347B4-4DE2-41E8-AB3F-7402C0D33F15}" dt="2025-11-30T00:22:25.951" v="768" actId="14100"/>
          <ac:spMkLst>
            <pc:docMk/>
            <pc:sldMk cId="2318554967" sldId="2563"/>
            <ac:spMk id="5" creationId="{C3AFED44-1781-3855-710F-C0AD2A2FAAF4}"/>
          </ac:spMkLst>
        </pc:spChg>
      </pc:sldChg>
      <pc:sldChg chg="del ord">
        <pc:chgData name="Lucas Mechler" userId="ede765d065e9d766" providerId="LiveId" clId="{08E347B4-4DE2-41E8-AB3F-7402C0D33F15}" dt="2025-11-29T21:04:02.392" v="25" actId="47"/>
        <pc:sldMkLst>
          <pc:docMk/>
          <pc:sldMk cId="3894202430" sldId="2584"/>
        </pc:sldMkLst>
      </pc:sldChg>
      <pc:sldChg chg="addSp delSp modSp mod ord modAnim">
        <pc:chgData name="Lucas Mechler" userId="ede765d065e9d766" providerId="LiveId" clId="{08E347B4-4DE2-41E8-AB3F-7402C0D33F15}" dt="2025-11-29T21:27:18.431" v="59" actId="22"/>
        <pc:sldMkLst>
          <pc:docMk/>
          <pc:sldMk cId="1554852739" sldId="2585"/>
        </pc:sldMkLst>
        <pc:spChg chg="mod">
          <ac:chgData name="Lucas Mechler" userId="ede765d065e9d766" providerId="LiveId" clId="{08E347B4-4DE2-41E8-AB3F-7402C0D33F15}" dt="2025-11-29T21:04:14.307" v="28"/>
          <ac:spMkLst>
            <pc:docMk/>
            <pc:sldMk cId="1554852739" sldId="2585"/>
            <ac:spMk id="2" creationId="{2E9F75A4-40B3-23DF-5AE7-9ABCE721D1AD}"/>
          </ac:spMkLst>
        </pc:spChg>
        <pc:spChg chg="mod">
          <ac:chgData name="Lucas Mechler" userId="ede765d065e9d766" providerId="LiveId" clId="{08E347B4-4DE2-41E8-AB3F-7402C0D33F15}" dt="2025-11-29T21:11:38.345" v="44" actId="20577"/>
          <ac:spMkLst>
            <pc:docMk/>
            <pc:sldMk cId="1554852739" sldId="2585"/>
            <ac:spMk id="3" creationId="{EAAB3F18-A036-8224-3A08-7F9DB308CD8A}"/>
          </ac:spMkLst>
        </pc:spChg>
        <pc:spChg chg="mod">
          <ac:chgData name="Lucas Mechler" userId="ede765d065e9d766" providerId="LiveId" clId="{08E347B4-4DE2-41E8-AB3F-7402C0D33F15}" dt="2025-11-29T21:04:30.511" v="31" actId="27636"/>
          <ac:spMkLst>
            <pc:docMk/>
            <pc:sldMk cId="1554852739" sldId="2585"/>
            <ac:spMk id="4" creationId="{88341FC3-B202-EFF3-339E-55BE2D914E56}"/>
          </ac:spMkLst>
        </pc:spChg>
        <pc:spChg chg="add del">
          <ac:chgData name="Lucas Mechler" userId="ede765d065e9d766" providerId="LiveId" clId="{08E347B4-4DE2-41E8-AB3F-7402C0D33F15}" dt="2025-11-29T21:27:18.431" v="59" actId="22"/>
          <ac:spMkLst>
            <pc:docMk/>
            <pc:sldMk cId="1554852739" sldId="2585"/>
            <ac:spMk id="13" creationId="{1238DC58-C64B-82E4-3EAD-100EC13766E2}"/>
          </ac:spMkLst>
        </pc:spChg>
        <pc:picChg chg="del">
          <ac:chgData name="Lucas Mechler" userId="ede765d065e9d766" providerId="LiveId" clId="{08E347B4-4DE2-41E8-AB3F-7402C0D33F15}" dt="2025-11-29T21:11:51.898" v="45" actId="478"/>
          <ac:picMkLst>
            <pc:docMk/>
            <pc:sldMk cId="1554852739" sldId="2585"/>
            <ac:picMk id="6" creationId="{420C7D1D-BDE5-1A33-5CA2-51290D1FBDE9}"/>
          </ac:picMkLst>
        </pc:picChg>
        <pc:picChg chg="add del mod">
          <ac:chgData name="Lucas Mechler" userId="ede765d065e9d766" providerId="LiveId" clId="{08E347B4-4DE2-41E8-AB3F-7402C0D33F15}" dt="2025-11-29T21:17:09.516" v="48" actId="478"/>
          <ac:picMkLst>
            <pc:docMk/>
            <pc:sldMk cId="1554852739" sldId="2585"/>
            <ac:picMk id="7" creationId="{BB959868-DE45-7D24-EBA0-45791C647206}"/>
          </ac:picMkLst>
        </pc:picChg>
        <pc:picChg chg="add del mod">
          <ac:chgData name="Lucas Mechler" userId="ede765d065e9d766" providerId="LiveId" clId="{08E347B4-4DE2-41E8-AB3F-7402C0D33F15}" dt="2025-11-29T21:24:17.393" v="53" actId="478"/>
          <ac:picMkLst>
            <pc:docMk/>
            <pc:sldMk cId="1554852739" sldId="2585"/>
            <ac:picMk id="9" creationId="{C30A4016-AEBE-33B4-4882-9BB0C9A8608D}"/>
          </ac:picMkLst>
        </pc:picChg>
        <pc:picChg chg="add mod">
          <ac:chgData name="Lucas Mechler" userId="ede765d065e9d766" providerId="LiveId" clId="{08E347B4-4DE2-41E8-AB3F-7402C0D33F15}" dt="2025-11-29T21:24:43.229" v="57" actId="1076"/>
          <ac:picMkLst>
            <pc:docMk/>
            <pc:sldMk cId="1554852739" sldId="2585"/>
            <ac:picMk id="11" creationId="{211DAB24-9D97-2DB6-303F-8AB18A879D5A}"/>
          </ac:picMkLst>
        </pc:picChg>
      </pc:sldChg>
      <pc:sldChg chg="addSp delSp modSp mod ord delAnim modAnim">
        <pc:chgData name="Lucas Mechler" userId="ede765d065e9d766" providerId="LiveId" clId="{08E347B4-4DE2-41E8-AB3F-7402C0D33F15}" dt="2025-11-29T22:30:49.825" v="190" actId="1076"/>
        <pc:sldMkLst>
          <pc:docMk/>
          <pc:sldMk cId="2885687142" sldId="2586"/>
        </pc:sldMkLst>
        <pc:spChg chg="mod">
          <ac:chgData name="Lucas Mechler" userId="ede765d065e9d766" providerId="LiveId" clId="{08E347B4-4DE2-41E8-AB3F-7402C0D33F15}" dt="2025-11-29T22:29:43.923" v="171" actId="27636"/>
          <ac:spMkLst>
            <pc:docMk/>
            <pc:sldMk cId="2885687142" sldId="2586"/>
            <ac:spMk id="2" creationId="{3CB547B2-0A40-C5CC-E037-E8EED836BCFB}"/>
          </ac:spMkLst>
        </pc:spChg>
        <pc:spChg chg="del">
          <ac:chgData name="Lucas Mechler" userId="ede765d065e9d766" providerId="LiveId" clId="{08E347B4-4DE2-41E8-AB3F-7402C0D33F15}" dt="2025-11-29T22:27:54.071" v="167" actId="478"/>
          <ac:spMkLst>
            <pc:docMk/>
            <pc:sldMk cId="2885687142" sldId="2586"/>
            <ac:spMk id="3" creationId="{A912917F-002D-E0E7-A5A2-508BCE39D369}"/>
          </ac:spMkLst>
        </pc:spChg>
        <pc:spChg chg="mod">
          <ac:chgData name="Lucas Mechler" userId="ede765d065e9d766" providerId="LiveId" clId="{08E347B4-4DE2-41E8-AB3F-7402C0D33F15}" dt="2025-11-29T22:15:38.836" v="89" actId="20577"/>
          <ac:spMkLst>
            <pc:docMk/>
            <pc:sldMk cId="2885687142" sldId="2586"/>
            <ac:spMk id="4" creationId="{DE992AED-3303-7D0D-A35B-DC7D97186356}"/>
          </ac:spMkLst>
        </pc:spChg>
        <pc:spChg chg="add mod">
          <ac:chgData name="Lucas Mechler" userId="ede765d065e9d766" providerId="LiveId" clId="{08E347B4-4DE2-41E8-AB3F-7402C0D33F15}" dt="2025-11-29T22:25:42.781" v="166" actId="20577"/>
          <ac:spMkLst>
            <pc:docMk/>
            <pc:sldMk cId="2885687142" sldId="2586"/>
            <ac:spMk id="5" creationId="{19A83184-19A2-3F77-2E2A-C3B38C325C04}"/>
          </ac:spMkLst>
        </pc:spChg>
        <pc:spChg chg="add">
          <ac:chgData name="Lucas Mechler" userId="ede765d065e9d766" providerId="LiveId" clId="{08E347B4-4DE2-41E8-AB3F-7402C0D33F15}" dt="2025-11-29T22:22:30.299" v="130"/>
          <ac:spMkLst>
            <pc:docMk/>
            <pc:sldMk cId="2885687142" sldId="2586"/>
            <ac:spMk id="7" creationId="{EF7CFF6C-A78F-99F9-AC10-B94EB95CAFC5}"/>
          </ac:spMkLst>
        </pc:spChg>
        <pc:spChg chg="add del mod">
          <ac:chgData name="Lucas Mechler" userId="ede765d065e9d766" providerId="LiveId" clId="{08E347B4-4DE2-41E8-AB3F-7402C0D33F15}" dt="2025-11-29T22:27:56.576" v="168" actId="478"/>
          <ac:spMkLst>
            <pc:docMk/>
            <pc:sldMk cId="2885687142" sldId="2586"/>
            <ac:spMk id="9" creationId="{26EB6D4D-50A9-76A1-0AEE-332CAB6794DE}"/>
          </ac:spMkLst>
        </pc:spChg>
        <pc:picChg chg="del mod">
          <ac:chgData name="Lucas Mechler" userId="ede765d065e9d766" providerId="LiveId" clId="{08E347B4-4DE2-41E8-AB3F-7402C0D33F15}" dt="2025-11-29T22:21:52.022" v="127" actId="478"/>
          <ac:picMkLst>
            <pc:docMk/>
            <pc:sldMk cId="2885687142" sldId="2586"/>
            <ac:picMk id="6" creationId="{6CA4222B-F519-D3A3-2D61-2C48931ACAB7}"/>
          </ac:picMkLst>
        </pc:picChg>
        <pc:picChg chg="add mod">
          <ac:chgData name="Lucas Mechler" userId="ede765d065e9d766" providerId="LiveId" clId="{08E347B4-4DE2-41E8-AB3F-7402C0D33F15}" dt="2025-11-29T22:30:07.287" v="177" actId="14100"/>
          <ac:picMkLst>
            <pc:docMk/>
            <pc:sldMk cId="2885687142" sldId="2586"/>
            <ac:picMk id="11" creationId="{09992C4B-32DE-6597-69F0-5FEAB3164E2F}"/>
          </ac:picMkLst>
        </pc:picChg>
        <pc:picChg chg="add mod">
          <ac:chgData name="Lucas Mechler" userId="ede765d065e9d766" providerId="LiveId" clId="{08E347B4-4DE2-41E8-AB3F-7402C0D33F15}" dt="2025-11-29T22:30:20.683" v="182" actId="1076"/>
          <ac:picMkLst>
            <pc:docMk/>
            <pc:sldMk cId="2885687142" sldId="2586"/>
            <ac:picMk id="13" creationId="{E74B8204-A937-F6F5-6E80-9DE27EACE115}"/>
          </ac:picMkLst>
        </pc:picChg>
        <pc:picChg chg="add mod">
          <ac:chgData name="Lucas Mechler" userId="ede765d065e9d766" providerId="LiveId" clId="{08E347B4-4DE2-41E8-AB3F-7402C0D33F15}" dt="2025-11-29T22:30:49.825" v="190" actId="1076"/>
          <ac:picMkLst>
            <pc:docMk/>
            <pc:sldMk cId="2885687142" sldId="2586"/>
            <ac:picMk id="15" creationId="{D08B118B-C2AF-219E-E5BB-1BA7F051AD80}"/>
          </ac:picMkLst>
        </pc:picChg>
      </pc:sldChg>
      <pc:sldChg chg="addSp delSp modSp mod ord delAnim modAnim">
        <pc:chgData name="Lucas Mechler" userId="ede765d065e9d766" providerId="LiveId" clId="{08E347B4-4DE2-41E8-AB3F-7402C0D33F15}" dt="2025-11-30T00:18:56.212" v="719" actId="20577"/>
        <pc:sldMkLst>
          <pc:docMk/>
          <pc:sldMk cId="3177429834" sldId="2589"/>
        </pc:sldMkLst>
        <pc:spChg chg="mod">
          <ac:chgData name="Lucas Mechler" userId="ede765d065e9d766" providerId="LiveId" clId="{08E347B4-4DE2-41E8-AB3F-7402C0D33F15}" dt="2025-11-29T23:06:19.414" v="370" actId="20577"/>
          <ac:spMkLst>
            <pc:docMk/>
            <pc:sldMk cId="3177429834" sldId="2589"/>
            <ac:spMk id="2" creationId="{992EB327-184E-C27A-48BD-FBB7D99F4C24}"/>
          </ac:spMkLst>
        </pc:spChg>
        <pc:spChg chg="del">
          <ac:chgData name="Lucas Mechler" userId="ede765d065e9d766" providerId="LiveId" clId="{08E347B4-4DE2-41E8-AB3F-7402C0D33F15}" dt="2025-11-29T23:00:01.218" v="243" actId="478"/>
          <ac:spMkLst>
            <pc:docMk/>
            <pc:sldMk cId="3177429834" sldId="2589"/>
            <ac:spMk id="3" creationId="{C8750D29-2A2F-DF27-0CCE-21FBE88F8BFC}"/>
          </ac:spMkLst>
        </pc:spChg>
        <pc:spChg chg="mod">
          <ac:chgData name="Lucas Mechler" userId="ede765d065e9d766" providerId="LiveId" clId="{08E347B4-4DE2-41E8-AB3F-7402C0D33F15}" dt="2025-11-30T00:18:56.212" v="719" actId="20577"/>
          <ac:spMkLst>
            <pc:docMk/>
            <pc:sldMk cId="3177429834" sldId="2589"/>
            <ac:spMk id="4" creationId="{B9EE4CA0-0D95-6581-00B8-D0185911E381}"/>
          </ac:spMkLst>
        </pc:spChg>
        <pc:spChg chg="mod">
          <ac:chgData name="Lucas Mechler" userId="ede765d065e9d766" providerId="LiveId" clId="{08E347B4-4DE2-41E8-AB3F-7402C0D33F15}" dt="2025-11-29T22:56:48.290" v="204" actId="14100"/>
          <ac:spMkLst>
            <pc:docMk/>
            <pc:sldMk cId="3177429834" sldId="2589"/>
            <ac:spMk id="5" creationId="{EC0230A6-E01B-054E-7230-7EEEB18E63C7}"/>
          </ac:spMkLst>
        </pc:spChg>
        <pc:spChg chg="add del mod">
          <ac:chgData name="Lucas Mechler" userId="ede765d065e9d766" providerId="LiveId" clId="{08E347B4-4DE2-41E8-AB3F-7402C0D33F15}" dt="2025-11-29T23:00:04.452" v="244" actId="478"/>
          <ac:spMkLst>
            <pc:docMk/>
            <pc:sldMk cId="3177429834" sldId="2589"/>
            <ac:spMk id="8" creationId="{C55D8016-0EB0-A18E-219A-2E2A50BF97EF}"/>
          </ac:spMkLst>
        </pc:spChg>
        <pc:picChg chg="del">
          <ac:chgData name="Lucas Mechler" userId="ede765d065e9d766" providerId="LiveId" clId="{08E347B4-4DE2-41E8-AB3F-7402C0D33F15}" dt="2025-11-29T23:02:23.292" v="303" actId="478"/>
          <ac:picMkLst>
            <pc:docMk/>
            <pc:sldMk cId="3177429834" sldId="2589"/>
            <ac:picMk id="6" creationId="{2180DF4A-5CB0-23FA-CA12-B97BB96E5F35}"/>
          </ac:picMkLst>
        </pc:picChg>
        <pc:picChg chg="add mod">
          <ac:chgData name="Lucas Mechler" userId="ede765d065e9d766" providerId="LiveId" clId="{08E347B4-4DE2-41E8-AB3F-7402C0D33F15}" dt="2025-11-29T23:04:19.905" v="322" actId="1076"/>
          <ac:picMkLst>
            <pc:docMk/>
            <pc:sldMk cId="3177429834" sldId="2589"/>
            <ac:picMk id="10" creationId="{B788F005-60D0-FF41-0F1A-BD3522B909D6}"/>
          </ac:picMkLst>
        </pc:picChg>
        <pc:picChg chg="add mod">
          <ac:chgData name="Lucas Mechler" userId="ede765d065e9d766" providerId="LiveId" clId="{08E347B4-4DE2-41E8-AB3F-7402C0D33F15}" dt="2025-11-29T23:04:19.905" v="322" actId="1076"/>
          <ac:picMkLst>
            <pc:docMk/>
            <pc:sldMk cId="3177429834" sldId="2589"/>
            <ac:picMk id="12" creationId="{9293893E-50CE-41A4-CDE5-C1298A204D2D}"/>
          </ac:picMkLst>
        </pc:picChg>
        <pc:picChg chg="add mod">
          <ac:chgData name="Lucas Mechler" userId="ede765d065e9d766" providerId="LiveId" clId="{08E347B4-4DE2-41E8-AB3F-7402C0D33F15}" dt="2025-11-29T23:05:27.773" v="332" actId="1076"/>
          <ac:picMkLst>
            <pc:docMk/>
            <pc:sldMk cId="3177429834" sldId="2589"/>
            <ac:picMk id="14" creationId="{19C63871-B271-10A8-B43F-07CDCE2661C0}"/>
          </ac:picMkLst>
        </pc:picChg>
        <pc:picChg chg="add mod">
          <ac:chgData name="Lucas Mechler" userId="ede765d065e9d766" providerId="LiveId" clId="{08E347B4-4DE2-41E8-AB3F-7402C0D33F15}" dt="2025-11-29T23:05:22.978" v="330" actId="1076"/>
          <ac:picMkLst>
            <pc:docMk/>
            <pc:sldMk cId="3177429834" sldId="2589"/>
            <ac:picMk id="16" creationId="{12867BDD-6A7F-B5F8-CED0-92272FD66AD8}"/>
          </ac:picMkLst>
        </pc:picChg>
      </pc:sldChg>
      <pc:sldChg chg="del ord">
        <pc:chgData name="Lucas Mechler" userId="ede765d065e9d766" providerId="LiveId" clId="{08E347B4-4DE2-41E8-AB3F-7402C0D33F15}" dt="2025-11-29T23:59:09.305" v="622" actId="47"/>
        <pc:sldMkLst>
          <pc:docMk/>
          <pc:sldMk cId="2624878994" sldId="2599"/>
        </pc:sldMkLst>
      </pc:sldChg>
      <pc:sldChg chg="del">
        <pc:chgData name="Lucas Mechler" userId="ede765d065e9d766" providerId="LiveId" clId="{08E347B4-4DE2-41E8-AB3F-7402C0D33F15}" dt="2025-11-29T23:54:29.024" v="600" actId="47"/>
        <pc:sldMkLst>
          <pc:docMk/>
          <pc:sldMk cId="2275820453" sldId="2603"/>
        </pc:sldMkLst>
      </pc:sldChg>
      <pc:sldChg chg="addSp delSp modSp mod ord delAnim modAnim">
        <pc:chgData name="Lucas Mechler" userId="ede765d065e9d766" providerId="LiveId" clId="{08E347B4-4DE2-41E8-AB3F-7402C0D33F15}" dt="2025-11-29T23:26:35.773" v="492" actId="20577"/>
        <pc:sldMkLst>
          <pc:docMk/>
          <pc:sldMk cId="2617747518" sldId="2606"/>
        </pc:sldMkLst>
        <pc:spChg chg="mod">
          <ac:chgData name="Lucas Mechler" userId="ede765d065e9d766" providerId="LiveId" clId="{08E347B4-4DE2-41E8-AB3F-7402C0D33F15}" dt="2025-11-29T23:02:15.330" v="301" actId="14100"/>
          <ac:spMkLst>
            <pc:docMk/>
            <pc:sldMk cId="2617747518" sldId="2606"/>
            <ac:spMk id="2" creationId="{D96445D7-196E-04B1-B261-B63E5ED7BE47}"/>
          </ac:spMkLst>
        </pc:spChg>
        <pc:spChg chg="del">
          <ac:chgData name="Lucas Mechler" userId="ede765d065e9d766" providerId="LiveId" clId="{08E347B4-4DE2-41E8-AB3F-7402C0D33F15}" dt="2025-11-29T23:15:33.800" v="387" actId="478"/>
          <ac:spMkLst>
            <pc:docMk/>
            <pc:sldMk cId="2617747518" sldId="2606"/>
            <ac:spMk id="3" creationId="{B943CCA9-DE0B-48E1-812C-E53258E92424}"/>
          </ac:spMkLst>
        </pc:spChg>
        <pc:spChg chg="mod">
          <ac:chgData name="Lucas Mechler" userId="ede765d065e9d766" providerId="LiveId" clId="{08E347B4-4DE2-41E8-AB3F-7402C0D33F15}" dt="2025-11-29T23:15:30.112" v="386" actId="27636"/>
          <ac:spMkLst>
            <pc:docMk/>
            <pc:sldMk cId="2617747518" sldId="2606"/>
            <ac:spMk id="4" creationId="{73CAE3C9-F6E7-A996-2A6B-AD66508FF978}"/>
          </ac:spMkLst>
        </pc:spChg>
        <pc:spChg chg="add mod">
          <ac:chgData name="Lucas Mechler" userId="ede765d065e9d766" providerId="LiveId" clId="{08E347B4-4DE2-41E8-AB3F-7402C0D33F15}" dt="2025-11-29T23:15:26.373" v="383" actId="6549"/>
          <ac:spMkLst>
            <pc:docMk/>
            <pc:sldMk cId="2617747518" sldId="2606"/>
            <ac:spMk id="5" creationId="{89C994A6-0785-F319-E9B1-61F8BA832C74}"/>
          </ac:spMkLst>
        </pc:spChg>
        <pc:spChg chg="add del">
          <ac:chgData name="Lucas Mechler" userId="ede765d065e9d766" providerId="LiveId" clId="{08E347B4-4DE2-41E8-AB3F-7402C0D33F15}" dt="2025-11-29T23:15:26.702" v="384" actId="22"/>
          <ac:spMkLst>
            <pc:docMk/>
            <pc:sldMk cId="2617747518" sldId="2606"/>
            <ac:spMk id="7" creationId="{844CA32D-3611-790E-166E-F2B1AB8E4479}"/>
          </ac:spMkLst>
        </pc:spChg>
        <pc:spChg chg="add del mod">
          <ac:chgData name="Lucas Mechler" userId="ede765d065e9d766" providerId="LiveId" clId="{08E347B4-4DE2-41E8-AB3F-7402C0D33F15}" dt="2025-11-29T23:15:36.564" v="388" actId="478"/>
          <ac:spMkLst>
            <pc:docMk/>
            <pc:sldMk cId="2617747518" sldId="2606"/>
            <ac:spMk id="10" creationId="{93887FF5-F009-F247-29F0-42D8B512124E}"/>
          </ac:spMkLst>
        </pc:spChg>
        <pc:spChg chg="add del mod">
          <ac:chgData name="Lucas Mechler" userId="ede765d065e9d766" providerId="LiveId" clId="{08E347B4-4DE2-41E8-AB3F-7402C0D33F15}" dt="2025-11-29T23:17:13.494" v="404" actId="478"/>
          <ac:spMkLst>
            <pc:docMk/>
            <pc:sldMk cId="2617747518" sldId="2606"/>
            <ac:spMk id="12" creationId="{996B62A2-7091-5213-BCD2-0F597A383458}"/>
          </ac:spMkLst>
        </pc:spChg>
        <pc:spChg chg="add mod">
          <ac:chgData name="Lucas Mechler" userId="ede765d065e9d766" providerId="LiveId" clId="{08E347B4-4DE2-41E8-AB3F-7402C0D33F15}" dt="2025-11-29T23:26:35.773" v="492" actId="20577"/>
          <ac:spMkLst>
            <pc:docMk/>
            <pc:sldMk cId="2617747518" sldId="2606"/>
            <ac:spMk id="13" creationId="{B59E4133-344F-6CE9-E8A6-83D8EB2EB3E3}"/>
          </ac:spMkLst>
        </pc:spChg>
        <pc:picChg chg="del">
          <ac:chgData name="Lucas Mechler" userId="ede765d065e9d766" providerId="LiveId" clId="{08E347B4-4DE2-41E8-AB3F-7402C0D33F15}" dt="2025-11-29T23:06:53.344" v="379" actId="478"/>
          <ac:picMkLst>
            <pc:docMk/>
            <pc:sldMk cId="2617747518" sldId="2606"/>
            <ac:picMk id="9" creationId="{F320DBEB-B5A4-9CE2-8A03-422F5E74FF03}"/>
          </ac:picMkLst>
        </pc:picChg>
        <pc:picChg chg="add mod">
          <ac:chgData name="Lucas Mechler" userId="ede765d065e9d766" providerId="LiveId" clId="{08E347B4-4DE2-41E8-AB3F-7402C0D33F15}" dt="2025-11-29T23:19:57.825" v="406" actId="931"/>
          <ac:picMkLst>
            <pc:docMk/>
            <pc:sldMk cId="2617747518" sldId="2606"/>
            <ac:picMk id="15" creationId="{E2668713-338D-D8B1-69A7-10770433B68F}"/>
          </ac:picMkLst>
        </pc:picChg>
        <pc:picChg chg="add mod">
          <ac:chgData name="Lucas Mechler" userId="ede765d065e9d766" providerId="LiveId" clId="{08E347B4-4DE2-41E8-AB3F-7402C0D33F15}" dt="2025-11-29T23:19:57.825" v="406" actId="931"/>
          <ac:picMkLst>
            <pc:docMk/>
            <pc:sldMk cId="2617747518" sldId="2606"/>
            <ac:picMk id="17" creationId="{F1C1F87F-0C0E-9486-A7DD-4BF1D1FD72AD}"/>
          </ac:picMkLst>
        </pc:picChg>
        <pc:picChg chg="add mod">
          <ac:chgData name="Lucas Mechler" userId="ede765d065e9d766" providerId="LiveId" clId="{08E347B4-4DE2-41E8-AB3F-7402C0D33F15}" dt="2025-11-29T23:20:18.817" v="410" actId="1076"/>
          <ac:picMkLst>
            <pc:docMk/>
            <pc:sldMk cId="2617747518" sldId="2606"/>
            <ac:picMk id="19" creationId="{192D9A5E-9755-A1C7-B654-9C067FFA80BD}"/>
          </ac:picMkLst>
        </pc:picChg>
      </pc:sldChg>
      <pc:sldChg chg="addSp delSp modSp add mod modAnim">
        <pc:chgData name="Lucas Mechler" userId="ede765d065e9d766" providerId="LiveId" clId="{08E347B4-4DE2-41E8-AB3F-7402C0D33F15}" dt="2025-11-29T23:26:12.531" v="464" actId="14100"/>
        <pc:sldMkLst>
          <pc:docMk/>
          <pc:sldMk cId="2392526109" sldId="2607"/>
        </pc:sldMkLst>
        <pc:spChg chg="mod">
          <ac:chgData name="Lucas Mechler" userId="ede765d065e9d766" providerId="LiveId" clId="{08E347B4-4DE2-41E8-AB3F-7402C0D33F15}" dt="2025-11-29T23:24:53.544" v="460" actId="27636"/>
          <ac:spMkLst>
            <pc:docMk/>
            <pc:sldMk cId="2392526109" sldId="2607"/>
            <ac:spMk id="2" creationId="{C36B6B39-2973-30CC-BB7F-24C7669872A4}"/>
          </ac:spMkLst>
        </pc:spChg>
        <pc:spChg chg="mod">
          <ac:chgData name="Lucas Mechler" userId="ede765d065e9d766" providerId="LiveId" clId="{08E347B4-4DE2-41E8-AB3F-7402C0D33F15}" dt="2025-11-29T23:24:43.995" v="458" actId="14100"/>
          <ac:spMkLst>
            <pc:docMk/>
            <pc:sldMk cId="2392526109" sldId="2607"/>
            <ac:spMk id="13" creationId="{F2F2CC84-35EB-7695-6841-CFB284373B07}"/>
          </ac:spMkLst>
        </pc:spChg>
        <pc:picChg chg="add mod">
          <ac:chgData name="Lucas Mechler" userId="ede765d065e9d766" providerId="LiveId" clId="{08E347B4-4DE2-41E8-AB3F-7402C0D33F15}" dt="2025-11-29T23:26:12.531" v="464" actId="14100"/>
          <ac:picMkLst>
            <pc:docMk/>
            <pc:sldMk cId="2392526109" sldId="2607"/>
            <ac:picMk id="5" creationId="{9ACEEF97-8B7D-96D2-E8A6-98B98ECFACDF}"/>
          </ac:picMkLst>
        </pc:picChg>
        <pc:picChg chg="del">
          <ac:chgData name="Lucas Mechler" userId="ede765d065e9d766" providerId="LiveId" clId="{08E347B4-4DE2-41E8-AB3F-7402C0D33F15}" dt="2025-11-29T23:25:10.660" v="461" actId="478"/>
          <ac:picMkLst>
            <pc:docMk/>
            <pc:sldMk cId="2392526109" sldId="2607"/>
            <ac:picMk id="19" creationId="{518FA975-1309-F7E5-4636-062E62970CDC}"/>
          </ac:picMkLst>
        </pc:picChg>
      </pc:sldChg>
      <pc:sldChg chg="addSp delSp modSp add mod delAnim modAnim modNotesTx">
        <pc:chgData name="Lucas Mechler" userId="ede765d065e9d766" providerId="LiveId" clId="{08E347B4-4DE2-41E8-AB3F-7402C0D33F15}" dt="2025-11-30T00:19:25.239" v="723" actId="6549"/>
        <pc:sldMkLst>
          <pc:docMk/>
          <pc:sldMk cId="1387037622" sldId="2608"/>
        </pc:sldMkLst>
        <pc:spChg chg="mod">
          <ac:chgData name="Lucas Mechler" userId="ede765d065e9d766" providerId="LiveId" clId="{08E347B4-4DE2-41E8-AB3F-7402C0D33F15}" dt="2025-11-30T00:19:25.239" v="723" actId="6549"/>
          <ac:spMkLst>
            <pc:docMk/>
            <pc:sldMk cId="1387037622" sldId="2608"/>
            <ac:spMk id="2" creationId="{64923461-D2FE-A35B-E8C0-6A64F3B8DDF0}"/>
          </ac:spMkLst>
        </pc:spChg>
        <pc:spChg chg="add del mod">
          <ac:chgData name="Lucas Mechler" userId="ede765d065e9d766" providerId="LiveId" clId="{08E347B4-4DE2-41E8-AB3F-7402C0D33F15}" dt="2025-11-29T23:34:18.114" v="550" actId="14100"/>
          <ac:spMkLst>
            <pc:docMk/>
            <pc:sldMk cId="1387037622" sldId="2608"/>
            <ac:spMk id="11" creationId="{128295FB-4266-733B-EE17-0D194CB06972}"/>
          </ac:spMkLst>
        </pc:spChg>
        <pc:spChg chg="add">
          <ac:chgData name="Lucas Mechler" userId="ede765d065e9d766" providerId="LiveId" clId="{08E347B4-4DE2-41E8-AB3F-7402C0D33F15}" dt="2025-11-29T23:32:35.097" v="530"/>
          <ac:spMkLst>
            <pc:docMk/>
            <pc:sldMk cId="1387037622" sldId="2608"/>
            <ac:spMk id="12" creationId="{E39DF12C-7298-1C59-82C1-4C00B5DEEEE9}"/>
          </ac:spMkLst>
        </pc:spChg>
        <pc:spChg chg="del mod">
          <ac:chgData name="Lucas Mechler" userId="ede765d065e9d766" providerId="LiveId" clId="{08E347B4-4DE2-41E8-AB3F-7402C0D33F15}" dt="2025-11-29T23:28:20.096" v="498" actId="478"/>
          <ac:spMkLst>
            <pc:docMk/>
            <pc:sldMk cId="1387037622" sldId="2608"/>
            <ac:spMk id="13" creationId="{657CEE4B-A8F8-BF30-29B8-33AC6A22DB34}"/>
          </ac:spMkLst>
        </pc:spChg>
        <pc:spChg chg="add mod">
          <ac:chgData name="Lucas Mechler" userId="ede765d065e9d766" providerId="LiveId" clId="{08E347B4-4DE2-41E8-AB3F-7402C0D33F15}" dt="2025-11-29T23:32:46.560" v="533"/>
          <ac:spMkLst>
            <pc:docMk/>
            <pc:sldMk cId="1387037622" sldId="2608"/>
            <ac:spMk id="14" creationId="{D896F9E3-8ECF-171C-132B-52E47FDA1A3E}"/>
          </ac:spMkLst>
        </pc:spChg>
        <pc:picChg chg="del">
          <ac:chgData name="Lucas Mechler" userId="ede765d065e9d766" providerId="LiveId" clId="{08E347B4-4DE2-41E8-AB3F-7402C0D33F15}" dt="2025-11-29T23:28:21.406" v="499" actId="478"/>
          <ac:picMkLst>
            <pc:docMk/>
            <pc:sldMk cId="1387037622" sldId="2608"/>
            <ac:picMk id="5" creationId="{BD38CCF2-C254-4713-040E-37139128E1D2}"/>
          </ac:picMkLst>
        </pc:picChg>
        <pc:picChg chg="add mod">
          <ac:chgData name="Lucas Mechler" userId="ede765d065e9d766" providerId="LiveId" clId="{08E347B4-4DE2-41E8-AB3F-7402C0D33F15}" dt="2025-11-29T23:34:14.219" v="549" actId="1076"/>
          <ac:picMkLst>
            <pc:docMk/>
            <pc:sldMk cId="1387037622" sldId="2608"/>
            <ac:picMk id="6" creationId="{B20D0A10-91CF-70FE-991B-62D803DBCF76}"/>
          </ac:picMkLst>
        </pc:picChg>
        <pc:picChg chg="add mod">
          <ac:chgData name="Lucas Mechler" userId="ede765d065e9d766" providerId="LiveId" clId="{08E347B4-4DE2-41E8-AB3F-7402C0D33F15}" dt="2025-11-29T23:32:11.378" v="526" actId="1076"/>
          <ac:picMkLst>
            <pc:docMk/>
            <pc:sldMk cId="1387037622" sldId="2608"/>
            <ac:picMk id="8" creationId="{CD616B99-88C8-2820-B48E-2F386735D565}"/>
          </ac:picMkLst>
        </pc:picChg>
        <pc:picChg chg="add mod">
          <ac:chgData name="Lucas Mechler" userId="ede765d065e9d766" providerId="LiveId" clId="{08E347B4-4DE2-41E8-AB3F-7402C0D33F15}" dt="2025-11-29T23:32:09.180" v="525" actId="1076"/>
          <ac:picMkLst>
            <pc:docMk/>
            <pc:sldMk cId="1387037622" sldId="2608"/>
            <ac:picMk id="10" creationId="{EBBC8D75-1253-141A-6A89-29DB3382D26F}"/>
          </ac:picMkLst>
        </pc:picChg>
      </pc:sldChg>
      <pc:sldChg chg="addSp delSp modSp add mod ord modAnim">
        <pc:chgData name="Lucas Mechler" userId="ede765d065e9d766" providerId="LiveId" clId="{08E347B4-4DE2-41E8-AB3F-7402C0D33F15}" dt="2025-11-29T23:44:34.074" v="580" actId="1076"/>
        <pc:sldMkLst>
          <pc:docMk/>
          <pc:sldMk cId="4283698042" sldId="2609"/>
        </pc:sldMkLst>
        <pc:spChg chg="mod">
          <ac:chgData name="Lucas Mechler" userId="ede765d065e9d766" providerId="LiveId" clId="{08E347B4-4DE2-41E8-AB3F-7402C0D33F15}" dt="2025-11-29T23:37:19.185" v="556" actId="27636"/>
          <ac:spMkLst>
            <pc:docMk/>
            <pc:sldMk cId="4283698042" sldId="2609"/>
            <ac:spMk id="2" creationId="{758E28D4-2BB5-1817-F588-382B062EF703}"/>
          </ac:spMkLst>
        </pc:spChg>
        <pc:spChg chg="mod">
          <ac:chgData name="Lucas Mechler" userId="ede765d065e9d766" providerId="LiveId" clId="{08E347B4-4DE2-41E8-AB3F-7402C0D33F15}" dt="2025-11-29T23:38:08.210" v="570" actId="15"/>
          <ac:spMkLst>
            <pc:docMk/>
            <pc:sldMk cId="4283698042" sldId="2609"/>
            <ac:spMk id="13" creationId="{75183759-3EC8-197E-A682-EC34295B974E}"/>
          </ac:spMkLst>
        </pc:spChg>
        <pc:picChg chg="del">
          <ac:chgData name="Lucas Mechler" userId="ede765d065e9d766" providerId="LiveId" clId="{08E347B4-4DE2-41E8-AB3F-7402C0D33F15}" dt="2025-11-29T23:43:16.635" v="571" actId="478"/>
          <ac:picMkLst>
            <pc:docMk/>
            <pc:sldMk cId="4283698042" sldId="2609"/>
            <ac:picMk id="5" creationId="{EEC9DF4F-E5AE-E960-4A25-DD4739E79528}"/>
          </ac:picMkLst>
        </pc:picChg>
        <pc:picChg chg="add mod">
          <ac:chgData name="Lucas Mechler" userId="ede765d065e9d766" providerId="LiveId" clId="{08E347B4-4DE2-41E8-AB3F-7402C0D33F15}" dt="2025-11-29T23:44:34.074" v="580" actId="1076"/>
          <ac:picMkLst>
            <pc:docMk/>
            <pc:sldMk cId="4283698042" sldId="2609"/>
            <ac:picMk id="6" creationId="{F4A2972A-F3B2-FBEF-AAA1-C22121D1D2CE}"/>
          </ac:picMkLst>
        </pc:picChg>
        <pc:picChg chg="add mod">
          <ac:chgData name="Lucas Mechler" userId="ede765d065e9d766" providerId="LiveId" clId="{08E347B4-4DE2-41E8-AB3F-7402C0D33F15}" dt="2025-11-29T23:44:30.528" v="579" actId="1076"/>
          <ac:picMkLst>
            <pc:docMk/>
            <pc:sldMk cId="4283698042" sldId="2609"/>
            <ac:picMk id="8" creationId="{1D9CDC3A-ACE7-6AAD-2F47-F60B5D40F553}"/>
          </ac:picMkLst>
        </pc:picChg>
      </pc:sldChg>
      <pc:sldChg chg="addSp delSp modSp add mod ord delAnim modAnim">
        <pc:chgData name="Lucas Mechler" userId="ede765d065e9d766" providerId="LiveId" clId="{08E347B4-4DE2-41E8-AB3F-7402C0D33F15}" dt="2025-11-30T00:25:45.521" v="825" actId="20577"/>
        <pc:sldMkLst>
          <pc:docMk/>
          <pc:sldMk cId="2612215672" sldId="2610"/>
        </pc:sldMkLst>
        <pc:spChg chg="mod">
          <ac:chgData name="Lucas Mechler" userId="ede765d065e9d766" providerId="LiveId" clId="{08E347B4-4DE2-41E8-AB3F-7402C0D33F15}" dt="2025-11-30T00:25:45.521" v="825" actId="20577"/>
          <ac:spMkLst>
            <pc:docMk/>
            <pc:sldMk cId="2612215672" sldId="2610"/>
            <ac:spMk id="2" creationId="{532AABD6-43F9-982B-8C94-5392DC544996}"/>
          </ac:spMkLst>
        </pc:spChg>
        <pc:spChg chg="add">
          <ac:chgData name="Lucas Mechler" userId="ede765d065e9d766" providerId="LiveId" clId="{08E347B4-4DE2-41E8-AB3F-7402C0D33F15}" dt="2025-11-29T23:52:53.489" v="588"/>
          <ac:spMkLst>
            <pc:docMk/>
            <pc:sldMk cId="2612215672" sldId="2610"/>
            <ac:spMk id="3" creationId="{33FC9301-BDCD-9A2B-599A-D725B7A9C575}"/>
          </ac:spMkLst>
        </pc:spChg>
        <pc:spChg chg="del">
          <ac:chgData name="Lucas Mechler" userId="ede765d065e9d766" providerId="LiveId" clId="{08E347B4-4DE2-41E8-AB3F-7402C0D33F15}" dt="2025-11-29T23:54:13.142" v="599" actId="478"/>
          <ac:spMkLst>
            <pc:docMk/>
            <pc:sldMk cId="2612215672" sldId="2610"/>
            <ac:spMk id="4" creationId="{B1FFD37A-21EB-AF4A-F4E5-45CB9D2993A1}"/>
          </ac:spMkLst>
        </pc:spChg>
        <pc:spChg chg="mod">
          <ac:chgData name="Lucas Mechler" userId="ede765d065e9d766" providerId="LiveId" clId="{08E347B4-4DE2-41E8-AB3F-7402C0D33F15}" dt="2025-11-30T00:25:25.130" v="795" actId="5793"/>
          <ac:spMkLst>
            <pc:docMk/>
            <pc:sldMk cId="2612215672" sldId="2610"/>
            <ac:spMk id="13" creationId="{483F8D92-4DF7-AF69-0614-354A2C9928B9}"/>
          </ac:spMkLst>
        </pc:spChg>
        <pc:picChg chg="del">
          <ac:chgData name="Lucas Mechler" userId="ede765d065e9d766" providerId="LiveId" clId="{08E347B4-4DE2-41E8-AB3F-7402C0D33F15}" dt="2025-11-29T23:53:35.826" v="594" actId="478"/>
          <ac:picMkLst>
            <pc:docMk/>
            <pc:sldMk cId="2612215672" sldId="2610"/>
            <ac:picMk id="6" creationId="{17F14103-58F8-8076-3874-8E189773F6EB}"/>
          </ac:picMkLst>
        </pc:picChg>
        <pc:picChg chg="add del mod">
          <ac:chgData name="Lucas Mechler" userId="ede765d065e9d766" providerId="LiveId" clId="{08E347B4-4DE2-41E8-AB3F-7402C0D33F15}" dt="2025-11-30T00:23:18.659" v="769" actId="478"/>
          <ac:picMkLst>
            <pc:docMk/>
            <pc:sldMk cId="2612215672" sldId="2610"/>
            <ac:picMk id="7" creationId="{F24AC742-8E84-3EEE-C307-6ABC70132E06}"/>
          </ac:picMkLst>
        </pc:picChg>
        <pc:picChg chg="del">
          <ac:chgData name="Lucas Mechler" userId="ede765d065e9d766" providerId="LiveId" clId="{08E347B4-4DE2-41E8-AB3F-7402C0D33F15}" dt="2025-11-29T23:53:35.826" v="594" actId="478"/>
          <ac:picMkLst>
            <pc:docMk/>
            <pc:sldMk cId="2612215672" sldId="2610"/>
            <ac:picMk id="8" creationId="{49AEDC03-A8A2-8EC7-DAEF-04E2EF34D465}"/>
          </ac:picMkLst>
        </pc:picChg>
        <pc:picChg chg="add mod">
          <ac:chgData name="Lucas Mechler" userId="ede765d065e9d766" providerId="LiveId" clId="{08E347B4-4DE2-41E8-AB3F-7402C0D33F15}" dt="2025-11-30T00:23:44.389" v="773" actId="1076"/>
          <ac:picMkLst>
            <pc:docMk/>
            <pc:sldMk cId="2612215672" sldId="2610"/>
            <ac:picMk id="10" creationId="{87D4062F-FAB3-22B6-A8F5-552B864014A4}"/>
          </ac:picMkLst>
        </pc:picChg>
      </pc:sldChg>
      <pc:sldChg chg="addSp delSp modSp add mod ord modAnim">
        <pc:chgData name="Lucas Mechler" userId="ede765d065e9d766" providerId="LiveId" clId="{08E347B4-4DE2-41E8-AB3F-7402C0D33F15}" dt="2025-11-30T00:15:08.695" v="658"/>
        <pc:sldMkLst>
          <pc:docMk/>
          <pc:sldMk cId="1629249451" sldId="2611"/>
        </pc:sldMkLst>
        <pc:spChg chg="mod">
          <ac:chgData name="Lucas Mechler" userId="ede765d065e9d766" providerId="LiveId" clId="{08E347B4-4DE2-41E8-AB3F-7402C0D33F15}" dt="2025-11-29T23:55:03.694" v="602"/>
          <ac:spMkLst>
            <pc:docMk/>
            <pc:sldMk cId="1629249451" sldId="2611"/>
            <ac:spMk id="2" creationId="{917A97EC-377B-DE96-B0E6-9F489FBEC497}"/>
          </ac:spMkLst>
        </pc:spChg>
        <pc:spChg chg="mod">
          <ac:chgData name="Lucas Mechler" userId="ede765d065e9d766" providerId="LiveId" clId="{08E347B4-4DE2-41E8-AB3F-7402C0D33F15}" dt="2025-11-29T23:56:21.288" v="621" actId="20577"/>
          <ac:spMkLst>
            <pc:docMk/>
            <pc:sldMk cId="1629249451" sldId="2611"/>
            <ac:spMk id="13" creationId="{BAF8F18D-3A09-070D-EDDF-4B3DC1D4E33B}"/>
          </ac:spMkLst>
        </pc:spChg>
        <pc:picChg chg="add mod">
          <ac:chgData name="Lucas Mechler" userId="ede765d065e9d766" providerId="LiveId" clId="{08E347B4-4DE2-41E8-AB3F-7402C0D33F15}" dt="2025-11-29T23:56:12.848" v="618" actId="1076"/>
          <ac:picMkLst>
            <pc:docMk/>
            <pc:sldMk cId="1629249451" sldId="2611"/>
            <ac:picMk id="4" creationId="{023F0EE9-5A45-BE18-F1C0-436CFB661E0A}"/>
          </ac:picMkLst>
        </pc:picChg>
        <pc:picChg chg="del">
          <ac:chgData name="Lucas Mechler" userId="ede765d065e9d766" providerId="LiveId" clId="{08E347B4-4DE2-41E8-AB3F-7402C0D33F15}" dt="2025-11-29T23:55:39.020" v="613" actId="478"/>
          <ac:picMkLst>
            <pc:docMk/>
            <pc:sldMk cId="1629249451" sldId="2611"/>
            <ac:picMk id="7" creationId="{840410F6-A4E7-0AB9-59E1-CEEEC1C5877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576DF9C-0D95-72AD-A8BD-5A0E720D47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4848FB-732B-3692-72B6-EEBD576521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D4B62-7ED9-43A5-9284-A8EAD42EF28D}" type="datetimeFigureOut">
              <a:rPr lang="pt-BR" smtClean="0"/>
              <a:t>29/11/2025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AE30AE-219F-04F8-1C1F-DFBA0930D0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C5002CA-064D-07A1-CAE2-379111D7B7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1F1A-244F-44B7-B938-6832FC49D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41154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D5D8E-6AB7-45C3-BA77-FF252D8EA639}" type="datetimeFigureOut">
              <a:rPr lang="pt-BR" smtClean="0"/>
              <a:t>29/11/2025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BDA29-C02E-402D-9819-BEECC9CB81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24926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370C6C-0BC3-9B5B-49E7-BB5030F2FA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797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7B661-8605-2665-80C1-038F4A63B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F80EA2-92F6-ABF9-F6B2-7B8F493F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08EEB2-A8B8-23CE-E930-6143E8615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877B6E-1A37-CFB5-3B17-AC05ACE24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10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067041-684A-2162-54D3-7D1AFAFC000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545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75FFD-1A04-3F94-E666-9C8E2DE6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C05F36F-9C67-BA0A-D7DA-CADD8B2ED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FF16A11-2429-BB14-C05E-E47175DA8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2C417A-E7EF-34AB-9ADC-A81234E14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11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C36853-8122-4C3F-78EA-E57BD911EB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253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12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76BD18-64E0-80C6-6179-1946401AF6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06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13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6D0EAB-691A-3DF0-BA1B-782B196CCB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21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Usuários com TDAH têm dificuldade com apps cheios de menus, funções e telas densas. A literatura e o feedback real mostram que isso aumenta a distração e faz o usuário desistir.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AF05A2-375C-5DD2-8450-9319953301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69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DDC56-821C-10A0-DF9F-AD761DB35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45B05A-5EE4-8612-2EA6-D75223FED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A735CC6-EBB6-626D-38E3-28C0B0FE6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85F789-F98F-7048-7A67-EA7FD75DC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53A8BA-915A-9874-FA8C-27CCEA35DF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286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EFACE-D99F-6044-0652-C1495719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3F56AD6-2CEF-A7D7-045D-A24B7E4AC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DF5F00-4BC5-B116-30DA-263C0694B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B3A739-2A25-8F8B-1FDF-0C44F05B6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B5166B-996C-D661-B7EF-664A1E2C04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069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9CF9-4C6D-6491-C359-8A58D7CA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239E05-5F31-00D5-060D-95E5E1CD0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E08D49-BC82-E3DC-87A4-3F2B48221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objetivo foi criar uma ferramenta extremamente simples e clara, reduzindo ruídos visuais e mantendo o usuário focado.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DC9D0D-9E8F-C5D6-D345-339BFD051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8907D1-1B40-844A-FE94-D5BE92E2BD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46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1A8C2-518D-8294-5E7E-6629C1E4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FC9DCE3-5C03-1640-E2B3-4F15D7AAB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2F4FDB-D4A7-5719-05AE-569B54CE4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D52CB4-EC93-0C09-5148-A30F7EB8D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478053-460A-3E2E-D6F1-28E42698B8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58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BAF0-8C24-1A2F-76E5-41EED17F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417D9B8-D4E3-047C-C165-09CB6EA66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69397BE-1258-F792-0CD8-0BE5E363D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B27A79-1B52-839E-157D-AFB38FE6E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5E5C54-D54F-027A-4BF4-8822671073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78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E1FF3-F9B2-7FF8-614B-8B276A85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98C9F82-7010-1567-8312-0CF41BD62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F27992-3C93-600E-4809-55984B326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foco foi diminuir distrações e tornar tudo reconhecível rapidamente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2EE6E1-7215-FFD4-53E5-4DBC7142B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E4F2D9-8785-C53E-FBB1-C480F26F58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59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F66AD-A14B-64F6-33F1-ABC3E48E7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986D80-0876-4CCC-A22B-D93A1A47E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954A3A9-D547-9F38-D115-92F622E69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C1B0D5-2ABC-2047-B935-B6E18274A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14CB6-7FA8-47D5-B3BE-BE631EA437F9}" type="slidenum">
              <a:rPr lang="pt-BR" smtClean="0"/>
              <a:t>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A515B7-235A-DAD2-3CFB-8C7939C3F9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Thompson, D. V.; Hamilton, R.; Rust, R. T. Feature Fatigue: When Product Capabilities Become Too Much of a Good Thing. Journal of Marketing Research, 2005.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19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1071A-A69E-4756-A27D-7C7C5F9F32BB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87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7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57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D5A0-3316-4C32-929A-0D0DB97D10BB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9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86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11328844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238A-C249-43B5-82BC-D29F8CAE992A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7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182-1DDF-4ACE-B05D-D855179AB21D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96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9F24-F3CA-4AD0-8BF8-AB0BBB30EE08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2EAA-E00A-40E8-8E99-2669E036700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55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5030-C135-4A24-944D-06B773D2F2E6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76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E6FB-0D10-49C4-88DE-98215C666BA1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4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1C923-C708-4EAA-A92A-FF81A8F7DA0D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73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242880F-92D7-4796-B72D-6CF83054BAF5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98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3749-65BA-43BD-B2BF-FF5A4C96AE14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84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16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DBE6-5750-4902-BDAA-20F546DD8AD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718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1C4331-C33F-4DC1-AB74-C520A718CE2B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12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7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2C6C9-D30C-4946-92A4-454A5FC69685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34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9CC6-BB04-42D6-AB0C-BAA184663D94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690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B3D66E4-8050-49E4-B8D2-06214BFB7C0A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17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AEA2F-0823-4BD6-88F7-6D0D98F52C93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61AAA3-5155-4231-8EEA-4F6426D8887B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25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60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9EA3-15DE-451B-A24B-ACC8EA0B6D09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013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3DB-FCC0-4D52-80F2-173D55390D61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080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57C7506-9AD1-49AD-BE44-C83E35401EAD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48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F2A-D949-4DFB-9912-9D6234B797F2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902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336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5C6-AA77-4A66-BB27-EE68DDD0D193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25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5DF3-EEC7-45DF-A943-3E12702079E5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648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EAFF-A363-4554-A2A5-F61FABD0CE04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917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950-0717-4110-9557-F08D8A545BF8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642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94E042F-6826-4E41-A6B0-8BF606E4151E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7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F94A-833D-4D19-8ACB-52DAEF08569A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6469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70-5484-4418-A739-7B973E09E7E8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276088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846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960C-742D-4508-821A-E36FD033CDBF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5120640"/>
            <a:ext cx="8695944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8168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E0D0A5-9A76-413F-B8E0-5A45841D7E46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3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AF003-CBE1-47D7-BB91-14D8E3A57039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43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C48-96C8-40C8-BC32-68BFC261013A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645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9F91-8FDB-4AB3-84FB-6B8E68AF702B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937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D436-D43A-4662-BADB-33E2F793B99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65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9DBE-31FF-4D71-B719-92EBAC3193CE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058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F576B-5432-44C5-AE72-B8C78722FE99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28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E408205-B154-4943-AEBC-86E16421E5DB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57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6CE1-0051-42BD-BBD3-CB4EC65FC51D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898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4B75-5BA7-423E-A6AE-B3781CB72AA9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7B-2472-4057-932A-A13696216B5F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97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D144122-2A67-493C-895E-2682608B0F6A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95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86A74E5-A9C0-4E5C-851E-13F6D920EA1A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0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32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88DBF3-F598-4A31-8E9B-511F7F0D5E47}" type="datetime1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2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7B9ABC-2BDA-432C-8D53-84813DB6E36F}" type="datetime1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7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8852601_Feature_Fatigue_When_Product_Capabilities_Become_Too_Much_of_a_Good_Th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0B904-7313-01AE-2BCE-5D67BF42F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9" y="438912"/>
            <a:ext cx="11933853" cy="4453128"/>
          </a:xfrm>
        </p:spPr>
        <p:txBody>
          <a:bodyPr anchor="t">
            <a:normAutofit/>
          </a:bodyPr>
          <a:lstStyle/>
          <a:p>
            <a:r>
              <a:rPr lang="pt-BR" sz="6000" dirty="0" err="1"/>
              <a:t>TimeX</a:t>
            </a:r>
            <a:r>
              <a:rPr lang="pt-BR" sz="6000" dirty="0"/>
              <a:t>: Aplicativo simples de organização pessoal focado em desafios associados ao TDAH</a:t>
            </a:r>
            <a:br>
              <a:rPr lang="pt-BR" sz="6000" dirty="0"/>
            </a:br>
            <a:br>
              <a:rPr lang="pt-BR" sz="6700" dirty="0"/>
            </a:br>
            <a:endParaRPr lang="pt-BR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73A091-10EA-791C-125C-4ED9FACFE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/>
          <a:p>
            <a:r>
              <a:rPr lang="pt-BR" dirty="0"/>
              <a:t>Autor: Lucas Mechler Fernandes</a:t>
            </a:r>
          </a:p>
          <a:p>
            <a:r>
              <a:rPr lang="pt-BR" dirty="0"/>
              <a:t>Orientadora: Luciana Mara Freitas Diniz</a:t>
            </a:r>
          </a:p>
        </p:txBody>
      </p:sp>
    </p:spTree>
    <p:extLst>
      <p:ext uri="{BB962C8B-B14F-4D97-AF65-F5344CB8AC3E}">
        <p14:creationId xmlns:p14="http://schemas.microsoft.com/office/powerpoint/2010/main" val="10401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FB98-2B82-82B1-0026-365B4957E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AABD6-43F9-982B-8C94-5392DC54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411480"/>
            <a:ext cx="11569399" cy="1828800"/>
          </a:xfrm>
        </p:spPr>
        <p:txBody>
          <a:bodyPr anchor="t">
            <a:normAutofit/>
          </a:bodyPr>
          <a:lstStyle/>
          <a:p>
            <a:r>
              <a:rPr lang="pt-BR" sz="7200"/>
              <a:t>Conclusão</a:t>
            </a:r>
            <a:endParaRPr lang="pt-BR" sz="740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483F8D92-4DF7-AF69-0614-354A2C9928B9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782518" y="1432177"/>
            <a:ext cx="4979715" cy="48439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Cobre a necessidade de um app limpo e objetivo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Sem sobrecarregar o usuário com funções desnecessárias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Mantendo a clareza</a:t>
            </a:r>
            <a:r>
              <a:rPr lang="pt-BR"/>
              <a:t>, o </a:t>
            </a:r>
            <a:r>
              <a:rPr lang="pt-BR" dirty="0"/>
              <a:t>foco e a baixa carga cognitiva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" name="Gráfico 9" descr="Apresentação com gráfico de pizza estrutura de tópicos">
            <a:extLst>
              <a:ext uri="{FF2B5EF4-FFF2-40B4-BE49-F238E27FC236}">
                <a16:creationId xmlns:a16="http://schemas.microsoft.com/office/drawing/2014/main" id="{87D4062F-FAB3-22B6-A8F5-552B86401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5879" y="1715456"/>
            <a:ext cx="3752581" cy="375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1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15F61-DCEE-4DA4-FD99-D922D1268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A97EC-377B-DE96-B0E6-9F489FBE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411480"/>
            <a:ext cx="11569399" cy="1828800"/>
          </a:xfrm>
        </p:spPr>
        <p:txBody>
          <a:bodyPr anchor="t">
            <a:normAutofit/>
          </a:bodyPr>
          <a:lstStyle/>
          <a:p>
            <a:r>
              <a:rPr lang="pt-BR" sz="7200" dirty="0"/>
              <a:t>Trabalhos futuros</a:t>
            </a:r>
            <a:endParaRPr lang="pt-BR" sz="740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AF8F18D-3A09-070D-EDDF-4B3DC1D4E33B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7147248" y="1715456"/>
            <a:ext cx="4979715" cy="48439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Testes com mais usuários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Notificações personalizadas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Assistente virtual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Melhorias no fluxo de tarefas atrasadas</a:t>
            </a:r>
            <a:endParaRPr lang="en-US" dirty="0"/>
          </a:p>
        </p:txBody>
      </p:sp>
      <p:pic>
        <p:nvPicPr>
          <p:cNvPr id="4" name="Gráfico 3" descr="Trabalhador de construção estrutura de tópicos">
            <a:extLst>
              <a:ext uri="{FF2B5EF4-FFF2-40B4-BE49-F238E27FC236}">
                <a16:creationId xmlns:a16="http://schemas.microsoft.com/office/drawing/2014/main" id="{023F0EE9-5A45-BE18-F1C0-436CFB661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1991" y="2240280"/>
            <a:ext cx="3113034" cy="31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3AFED44-1781-3855-710F-C0AD2A2FAAF4}"/>
              </a:ext>
            </a:extLst>
          </p:cNvPr>
          <p:cNvSpPr txBox="1"/>
          <p:nvPr/>
        </p:nvSpPr>
        <p:spPr>
          <a:xfrm>
            <a:off x="279919" y="550505"/>
            <a:ext cx="11532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THOMPSON, D. V.; HAMILTON, R.; RUST, R. T. "Feature Fatigue: When Product Capabilities Become Too Much of a Good Thing." Journal of Marketing Research, 2005.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29/11/2025 </a:t>
            </a:r>
            <a:r>
              <a:rPr lang="en-US" dirty="0" err="1"/>
              <a:t>Disponivel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https://www.researchgate.net/publication/228852601_Feature_Fatigue_When_Product_Capabilities_Become_Too_Much_of_a_Good_Thing</a:t>
            </a: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855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1E30C-1B1B-A819-50FA-895BB9B30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72186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F67AC-70F6-ED2C-2D03-87F7203E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 fontScale="90000"/>
          </a:bodyPr>
          <a:lstStyle/>
          <a:p>
            <a:r>
              <a:rPr lang="pt-BR" sz="7200" dirty="0"/>
              <a:t>O desafio da organização no TDAH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3F9746-114E-8CDF-9CC1-0A6741B34419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097172" y="2999232"/>
            <a:ext cx="6094828" cy="38587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Dificuldade de foco e organização diária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Excesso de estímulos → abandono soluções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Interfaces complexas → sobrecarga cognitiva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1326989-A09D-81DF-FEE9-F027C365D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Dificuldade de foco e organização diária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Gráfico 8" descr="Cérebro esquerdo estrutura de tópicos">
            <a:extLst>
              <a:ext uri="{FF2B5EF4-FFF2-40B4-BE49-F238E27FC236}">
                <a16:creationId xmlns:a16="http://schemas.microsoft.com/office/drawing/2014/main" id="{425962C4-B2AF-B488-A57B-FDAB043C6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499" y="2444261"/>
            <a:ext cx="3666931" cy="36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A89DB-057D-F226-082D-85FBA254B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547B2-0A40-C5CC-E037-E8EED836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332464" cy="1828800"/>
          </a:xfrm>
        </p:spPr>
        <p:txBody>
          <a:bodyPr anchor="t">
            <a:normAutofit/>
          </a:bodyPr>
          <a:lstStyle/>
          <a:p>
            <a:r>
              <a:rPr lang="pt-BR" sz="7400" dirty="0"/>
              <a:t>Soluções do mercado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E992AED-3303-7D0D-A35B-DC7D97186356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272785" y="1602556"/>
            <a:ext cx="5489448" cy="385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A83184-19A2-3F77-2E2A-C3B38C325C04}"/>
              </a:ext>
            </a:extLst>
          </p:cNvPr>
          <p:cNvSpPr txBox="1"/>
          <p:nvPr/>
        </p:nvSpPr>
        <p:spPr>
          <a:xfrm>
            <a:off x="6382512" y="2240280"/>
            <a:ext cx="5379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Todoist</a:t>
            </a:r>
            <a:r>
              <a:rPr lang="pt-BR" dirty="0"/>
              <a:t>, </a:t>
            </a:r>
            <a:r>
              <a:rPr lang="pt-BR" dirty="0" err="1"/>
              <a:t>Notion</a:t>
            </a:r>
            <a:r>
              <a:rPr lang="pt-BR" dirty="0"/>
              <a:t>, Google </a:t>
            </a:r>
            <a:r>
              <a:rPr lang="pt-BR" dirty="0" err="1"/>
              <a:t>Keep</a:t>
            </a:r>
            <a:r>
              <a:rPr lang="pt-BR" dirty="0"/>
              <a:t>, </a:t>
            </a:r>
            <a:r>
              <a:rPr lang="pt-BR" dirty="0" err="1"/>
              <a:t>Trello</a:t>
            </a:r>
            <a:r>
              <a:rPr lang="pt-BR" dirty="0"/>
              <a:t> e Microsoft </a:t>
            </a:r>
            <a:r>
              <a:rPr lang="pt-BR" dirty="0" err="1"/>
              <a:t>To</a:t>
            </a:r>
            <a:r>
              <a:rPr lang="pt-BR" dirty="0"/>
              <a:t>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Produtividade geral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Oferecem muitas funções, menus, etiquetas, integrações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Poucos focam em simplicidade ou baixa carga cognitiva</a:t>
            </a:r>
          </a:p>
        </p:txBody>
      </p:sp>
      <p:pic>
        <p:nvPicPr>
          <p:cNvPr id="11" name="Imagem 10" descr="Interface gráfica do usuário, Aplicativo, Email&#10;&#10;O conteúdo gerado por IA pode estar incorreto.">
            <a:extLst>
              <a:ext uri="{FF2B5EF4-FFF2-40B4-BE49-F238E27FC236}">
                <a16:creationId xmlns:a16="http://schemas.microsoft.com/office/drawing/2014/main" id="{09992C4B-32DE-6597-69F0-5FEAB316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5" y="1922197"/>
            <a:ext cx="2663002" cy="1895020"/>
          </a:xfrm>
          <a:prstGeom prst="rect">
            <a:avLst/>
          </a:prstGeom>
        </p:spPr>
      </p:pic>
      <p:pic>
        <p:nvPicPr>
          <p:cNvPr id="13" name="Imagem 1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74B8204-A937-F6F5-6E80-9DE27EACE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94" y="2622460"/>
            <a:ext cx="3348566" cy="2656952"/>
          </a:xfrm>
          <a:prstGeom prst="rect">
            <a:avLst/>
          </a:prstGeom>
        </p:spPr>
      </p:pic>
      <p:pic>
        <p:nvPicPr>
          <p:cNvPr id="15" name="Imagem 1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D08B118B-C2AF-219E-E5BB-1BA7F051A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9" y="4460910"/>
            <a:ext cx="3138548" cy="17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046B6-D6F4-17F6-45A3-9E879E8E6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EB327-184E-C27A-48BD-FBB7D99F4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/>
          <a:p>
            <a:r>
              <a:rPr lang="pt-BR" sz="7200" dirty="0"/>
              <a:t>Porque tantas funções?</a:t>
            </a:r>
            <a:endParaRPr lang="pt-BR" sz="74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9EE4CA0-0D95-6581-00B8-D0185911E381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001209" y="1995561"/>
            <a:ext cx="6606074" cy="4224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Usuários preferem produtos com mais funcionalidades antes de usar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“</a:t>
            </a:r>
            <a:r>
              <a:rPr lang="en-US" dirty="0"/>
              <a:t>Feature Fatigue: When Product Capabilities Become Too Much of a Good Thing”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Paradoxo do Excesso de Funcionalidades (Feature Fatigue)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3 estudos diferentes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Após o uso exibem frustração </a:t>
            </a:r>
            <a:r>
              <a:rPr lang="pt-BR" b="1" dirty="0"/>
              <a:t>→</a:t>
            </a:r>
            <a:r>
              <a:rPr lang="pt-BR" dirty="0"/>
              <a:t> abandono e sobrecarga cognitiva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0230A6-E01B-054E-7230-7EEEB18E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951" y="6341650"/>
            <a:ext cx="12024049" cy="516350"/>
          </a:xfrm>
        </p:spPr>
        <p:txBody>
          <a:bodyPr/>
          <a:lstStyle/>
          <a:p>
            <a:r>
              <a:rPr lang="en-US" dirty="0"/>
              <a:t>Thompson, D. V.; Hamilton, R.; Rust, R. T. Feature Fatigue: When Product Capabilities Become Too Much of a Good Thing. Journal of Marketing Research, 2005.</a:t>
            </a:r>
          </a:p>
        </p:txBody>
      </p:sp>
      <p:pic>
        <p:nvPicPr>
          <p:cNvPr id="14" name="Gráfico 13" descr="Caixa de seleção marcada estrutura de tópicos">
            <a:extLst>
              <a:ext uri="{FF2B5EF4-FFF2-40B4-BE49-F238E27FC236}">
                <a16:creationId xmlns:a16="http://schemas.microsoft.com/office/drawing/2014/main" id="{19C63871-B271-10A8-B43F-07CDCE266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71" y="1995561"/>
            <a:ext cx="2080729" cy="2080729"/>
          </a:xfrm>
          <a:prstGeom prst="rect">
            <a:avLst/>
          </a:prstGeom>
        </p:spPr>
      </p:pic>
      <p:pic>
        <p:nvPicPr>
          <p:cNvPr id="16" name="Gráfico 15" descr="Caixa de Seleção Cruzada estrutura de tópicos">
            <a:extLst>
              <a:ext uri="{FF2B5EF4-FFF2-40B4-BE49-F238E27FC236}">
                <a16:creationId xmlns:a16="http://schemas.microsoft.com/office/drawing/2014/main" id="{12867BDD-6A7F-B5F8-CED0-92272FD66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8006" y="3114246"/>
            <a:ext cx="2108719" cy="21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F237E-082E-7F62-93AC-DE4AC6953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F75A4-40B3-23DF-5AE7-9ABCE721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/>
          <a:p>
            <a:r>
              <a:rPr lang="pt-BR" sz="7200" dirty="0"/>
              <a:t>O que o </a:t>
            </a:r>
            <a:r>
              <a:rPr lang="pt-BR" sz="7200" dirty="0" err="1"/>
              <a:t>TimeX</a:t>
            </a:r>
            <a:r>
              <a:rPr lang="pt-BR" sz="7200" dirty="0"/>
              <a:t> resolve?</a:t>
            </a:r>
            <a:endParaRPr lang="pt-BR" sz="7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B3F18-A036-8224-3A08-7F9DB308CD8A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279502" y="2014036"/>
            <a:ext cx="5912498" cy="48439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Criar um aplicativo simples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 baixa carga cognitiva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Que combine checklist + alarmes visuais/sonoros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Baseado em heurísticas de usabilidade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8341FC3-B202-EFF3-339E-55BE2D914E56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552702" y="2339371"/>
            <a:ext cx="5489448" cy="385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1" name="Gráfico 10" descr="Relógio estrutura de tópicos">
            <a:extLst>
              <a:ext uri="{FF2B5EF4-FFF2-40B4-BE49-F238E27FC236}">
                <a16:creationId xmlns:a16="http://schemas.microsoft.com/office/drawing/2014/main" id="{211DAB24-9D97-2DB6-303F-8AB18A879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5383" y="2240280"/>
            <a:ext cx="3493477" cy="34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5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3973B-F8F3-6E57-4061-B9CF54ED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445D7-196E-04B1-B261-B63E5ED7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411480"/>
            <a:ext cx="11569399" cy="1828800"/>
          </a:xfrm>
        </p:spPr>
        <p:txBody>
          <a:bodyPr anchor="t">
            <a:normAutofit fontScale="90000"/>
          </a:bodyPr>
          <a:lstStyle/>
          <a:p>
            <a:r>
              <a:rPr lang="pt-BR" sz="7200" dirty="0"/>
              <a:t>Como o aplicativo foi desenvolvido</a:t>
            </a:r>
            <a:endParaRPr lang="pt-BR" sz="74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3CAE3C9-F6E7-A996-2A6B-AD66508FF978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509718" y="2372087"/>
            <a:ext cx="5489448" cy="385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59E4133-344F-6CE9-E8A6-83D8EB2EB3E3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214466" y="2014036"/>
            <a:ext cx="5912498" cy="48439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Revisão bibliográfica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Definição de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Design centrado no usuário (Nielsen + Norman)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Avaliação heurística</a:t>
            </a:r>
          </a:p>
        </p:txBody>
      </p:sp>
      <p:pic>
        <p:nvPicPr>
          <p:cNvPr id="19" name="Gráfico 18" descr="Programador estrutura de tópicos">
            <a:extLst>
              <a:ext uri="{FF2B5EF4-FFF2-40B4-BE49-F238E27FC236}">
                <a16:creationId xmlns:a16="http://schemas.microsoft.com/office/drawing/2014/main" id="{192D9A5E-9755-A1C7-B654-9C067FFA8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3371" y="2522374"/>
            <a:ext cx="3486539" cy="34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4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2D9C-AB24-ECCE-2390-F7DA338D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B6B39-2973-30CC-BB7F-24C76698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411480"/>
            <a:ext cx="11569399" cy="1828800"/>
          </a:xfrm>
        </p:spPr>
        <p:txBody>
          <a:bodyPr anchor="t">
            <a:normAutofit/>
          </a:bodyPr>
          <a:lstStyle/>
          <a:p>
            <a:r>
              <a:rPr lang="pt-BR" sz="7200" dirty="0"/>
              <a:t>Tecnologias Utilizadas</a:t>
            </a:r>
            <a:endParaRPr lang="pt-BR" sz="74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3F2CDA-BA53-21A8-1E8E-592FB876BCCE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509718" y="2372087"/>
            <a:ext cx="5489448" cy="385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F2F2CC84-35EB-7695-6841-CFB284373B07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7147248" y="1715456"/>
            <a:ext cx="4979715" cy="48439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Frontend</a:t>
            </a:r>
            <a:endParaRPr lang="pt-BR" dirty="0"/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/>
              <a:t>React.js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Tailwind</a:t>
            </a:r>
            <a:r>
              <a:rPr lang="pt-BR" dirty="0"/>
              <a:t> CSS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Shadcn</a:t>
            </a:r>
            <a:r>
              <a:rPr lang="pt-BR" dirty="0"/>
              <a:t>/UI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Backend</a:t>
            </a:r>
            <a:endParaRPr lang="pt-BR" dirty="0"/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/>
              <a:t>Node.js + Express.js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Armazenamento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/>
              <a:t>JSON</a:t>
            </a:r>
          </a:p>
        </p:txBody>
      </p:sp>
      <p:pic>
        <p:nvPicPr>
          <p:cNvPr id="5" name="Gráfico 4" descr="Parede de tijolos estrutura de tópicos">
            <a:extLst>
              <a:ext uri="{FF2B5EF4-FFF2-40B4-BE49-F238E27FC236}">
                <a16:creationId xmlns:a16="http://schemas.microsoft.com/office/drawing/2014/main" id="{9ACEEF97-8B7D-96D2-E8A6-98B98ECFA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0064" y="1992084"/>
            <a:ext cx="3822441" cy="38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E34B-A895-B549-0D9B-3FEE2855C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23461-D2FE-A35B-E8C0-6A64F3B8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411480"/>
            <a:ext cx="11569399" cy="1828800"/>
          </a:xfrm>
        </p:spPr>
        <p:txBody>
          <a:bodyPr anchor="t">
            <a:normAutofit/>
          </a:bodyPr>
          <a:lstStyle/>
          <a:p>
            <a:r>
              <a:rPr lang="pt-BR" sz="7200" dirty="0" err="1"/>
              <a:t>TimeX</a:t>
            </a:r>
            <a:endParaRPr lang="pt-BR" sz="74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3283E3D-E465-247A-4F69-98F8E0973E82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509718" y="2372087"/>
            <a:ext cx="5489448" cy="385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 descr="Interface gráfica do usuário">
            <a:extLst>
              <a:ext uri="{FF2B5EF4-FFF2-40B4-BE49-F238E27FC236}">
                <a16:creationId xmlns:a16="http://schemas.microsoft.com/office/drawing/2014/main" id="{B20D0A10-91CF-70FE-991B-62D803DBC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02" y="2028757"/>
            <a:ext cx="2103638" cy="3948934"/>
          </a:xfrm>
          <a:prstGeom prst="rect">
            <a:avLst/>
          </a:prstGeom>
        </p:spPr>
      </p:pic>
      <p:pic>
        <p:nvPicPr>
          <p:cNvPr id="8" name="Imagem 7" descr="Interface gráfica do usuário, Aplicativo">
            <a:extLst>
              <a:ext uri="{FF2B5EF4-FFF2-40B4-BE49-F238E27FC236}">
                <a16:creationId xmlns:a16="http://schemas.microsoft.com/office/drawing/2014/main" id="{CD616B99-88C8-2820-B48E-2F386735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78" y="2021534"/>
            <a:ext cx="2103638" cy="3956157"/>
          </a:xfrm>
          <a:prstGeom prst="rect">
            <a:avLst/>
          </a:prstGeom>
        </p:spPr>
      </p:pic>
      <p:pic>
        <p:nvPicPr>
          <p:cNvPr id="10" name="Imagem 9" descr="Interface gráfica do usuário, Aplicativo, Site">
            <a:extLst>
              <a:ext uri="{FF2B5EF4-FFF2-40B4-BE49-F238E27FC236}">
                <a16:creationId xmlns:a16="http://schemas.microsoft.com/office/drawing/2014/main" id="{EBBC8D75-1253-141A-6A89-29DB3382D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85" y="2021534"/>
            <a:ext cx="2103638" cy="3956157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28295FB-4266-733B-EE17-0D194CB06972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7877626" y="1879489"/>
            <a:ext cx="4249337" cy="48439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Tarefas com cores e categorias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Alarmes e notificações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Feedback visual rápido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Fluxos curtos (2–3 interações)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Layout limpo e previsível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DF146-FE5A-F3B5-5A96-E9DF206F1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E28D4-2BB5-1817-F588-382B062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411480"/>
            <a:ext cx="11569399" cy="1828800"/>
          </a:xfrm>
        </p:spPr>
        <p:txBody>
          <a:bodyPr anchor="t">
            <a:normAutofit fontScale="90000"/>
          </a:bodyPr>
          <a:lstStyle/>
          <a:p>
            <a:r>
              <a:rPr lang="pt-BR" sz="7200" dirty="0"/>
              <a:t>Feedback do usuário com TDAH</a:t>
            </a:r>
            <a:endParaRPr lang="pt-BR" sz="74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4DD4F4A-C462-BBE3-5EF3-1B1977061550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509718" y="2372087"/>
            <a:ext cx="5489448" cy="385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+mj-lt"/>
              <a:buAutoNum type="arabicPeriod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+mj-lt"/>
              <a:buAutoNum type="arabicPeriod"/>
              <a:def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5183759-3EC8-197E-A682-EC34295B974E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7147248" y="1715456"/>
            <a:ext cx="4979715" cy="48439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Pontos positivos: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/>
              <a:t>Design simples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/>
              <a:t>Cores claras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/>
              <a:t>Navegação fluida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Sugestões: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/>
              <a:t>Alarmes mais fortes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/>
              <a:t>Tarefas atrasadas separadas</a:t>
            </a:r>
          </a:p>
          <a:p>
            <a:pPr marL="400050" lvl="1" indent="-285750">
              <a:buFont typeface="Arial" panose="020B0604020202020204" pitchFamily="34" charset="0"/>
              <a:buChar char="•"/>
            </a:pPr>
            <a:r>
              <a:rPr lang="pt-BR" dirty="0"/>
              <a:t>Reagendamento automático</a:t>
            </a:r>
          </a:p>
        </p:txBody>
      </p:sp>
      <p:pic>
        <p:nvPicPr>
          <p:cNvPr id="6" name="Gráfico 5" descr="Fala estrutura de tópicos">
            <a:extLst>
              <a:ext uri="{FF2B5EF4-FFF2-40B4-BE49-F238E27FC236}">
                <a16:creationId xmlns:a16="http://schemas.microsoft.com/office/drawing/2014/main" id="{F4A2972A-F3B2-FBEF-AAA1-C22121D1D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768" y="2572138"/>
            <a:ext cx="1713724" cy="1713724"/>
          </a:xfrm>
          <a:prstGeom prst="rect">
            <a:avLst/>
          </a:prstGeom>
        </p:spPr>
      </p:pic>
      <p:pic>
        <p:nvPicPr>
          <p:cNvPr id="8" name="Gráfico 7" descr="Usuário estrutura de tópicos">
            <a:extLst>
              <a:ext uri="{FF2B5EF4-FFF2-40B4-BE49-F238E27FC236}">
                <a16:creationId xmlns:a16="http://schemas.microsoft.com/office/drawing/2014/main" id="{1D9CDC3A-ACE7-6AAD-2F47-F60B5D40F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4377" y="3728660"/>
            <a:ext cx="1850230" cy="18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977</Words>
  <Application>Microsoft Office PowerPoint</Application>
  <PresentationFormat>Widescreen</PresentationFormat>
  <Paragraphs>129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Aptos</vt:lpstr>
      <vt:lpstr>Arial</vt:lpstr>
      <vt:lpstr>Neue Haas Grotesk Text Pro</vt:lpstr>
      <vt:lpstr>DuneVTI</vt:lpstr>
      <vt:lpstr>TimeX: Aplicativo simples de organização pessoal focado em desafios associados ao TDAH  </vt:lpstr>
      <vt:lpstr>O desafio da organização no TDAH</vt:lpstr>
      <vt:lpstr>Soluções do mercado</vt:lpstr>
      <vt:lpstr>Porque tantas funções?</vt:lpstr>
      <vt:lpstr>O que o TimeX resolve?</vt:lpstr>
      <vt:lpstr>Como o aplicativo foi desenvolvido</vt:lpstr>
      <vt:lpstr>Tecnologias Utilizadas</vt:lpstr>
      <vt:lpstr>TimeX</vt:lpstr>
      <vt:lpstr>Feedback do usuário com TDAH</vt:lpstr>
      <vt:lpstr>Conclusão</vt:lpstr>
      <vt:lpstr>Trabalhos futuros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Mechler</dc:creator>
  <cp:lastModifiedBy>Lucas Mechler</cp:lastModifiedBy>
  <cp:revision>6</cp:revision>
  <dcterms:created xsi:type="dcterms:W3CDTF">2025-10-24T22:20:06Z</dcterms:created>
  <dcterms:modified xsi:type="dcterms:W3CDTF">2025-11-30T00:41:56Z</dcterms:modified>
</cp:coreProperties>
</file>